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160000" cy="7620000"/>
  <p:notesSz cx="7620000" cy="10160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-1110" y="-102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114189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9640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7130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5116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1641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2843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8552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0696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984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4800"/>
            </a:lvl1pPr>
            <a:lvl2pPr algn="ctr">
              <a:buSzPct val="100000"/>
              <a:defRPr sz="4800"/>
            </a:lvl2pPr>
            <a:lvl3pPr algn="ctr">
              <a:buSzPct val="100000"/>
              <a:defRPr sz="4800"/>
            </a:lvl3pPr>
            <a:lvl4pPr algn="ctr">
              <a:buSzPct val="100000"/>
              <a:defRPr sz="4800"/>
            </a:lvl4pPr>
            <a:lvl5pPr algn="ctr">
              <a:buSzPct val="100000"/>
              <a:defRPr sz="4800"/>
            </a:lvl5pPr>
            <a:lvl6pPr algn="ctr">
              <a:buSzPct val="100000"/>
              <a:defRPr sz="4800"/>
            </a:lvl6pPr>
            <a:lvl7pPr algn="ctr">
              <a:buSzPct val="100000"/>
              <a:defRPr sz="4800"/>
            </a:lvl7pPr>
            <a:lvl8pPr algn="ctr">
              <a:buSzPct val="100000"/>
              <a:defRPr sz="4800"/>
            </a:lvl8pPr>
            <a:lvl9pPr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2002221" y="1321150"/>
            <a:ext cx="7623653" cy="3140491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2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/>
                <a:ea typeface="Arial"/>
                <a:cs typeface="Arial"/>
                <a:sym typeface="Arial"/>
              </a:rPr>
              <a:t>Хімічні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/>
                <a:ea typeface="Arial"/>
                <a:cs typeface="Arial"/>
                <a:sym typeface="Arial"/>
              </a:rPr>
              <a:t>волокна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118300" y="359825"/>
            <a:ext cx="8507575" cy="12438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9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66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Що</a:t>
            </a:r>
            <a:r>
              <a:rPr lang="en-US" sz="4666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666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таке</a:t>
            </a:r>
            <a:r>
              <a:rPr lang="en-US" sz="4666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666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хімічні</a:t>
            </a:r>
            <a:r>
              <a:rPr lang="en-US" sz="4666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666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волокна</a:t>
            </a:r>
            <a:r>
              <a:rPr lang="en-US" sz="4666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118300" y="1829150"/>
            <a:ext cx="8507575" cy="50080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Хімічні</a:t>
            </a:r>
            <a:r>
              <a:rPr lang="en-US" sz="311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волокна</a:t>
            </a:r>
            <a:r>
              <a:rPr lang="en-US" sz="311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311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волокна</a:t>
            </a:r>
            <a:r>
              <a:rPr lang="en-US" sz="311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11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які</a:t>
            </a:r>
            <a:r>
              <a:rPr lang="en-US" sz="311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одержують</a:t>
            </a:r>
            <a:r>
              <a:rPr lang="en-US" sz="311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з </a:t>
            </a:r>
            <a:r>
              <a:rPr lang="en-US" sz="311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органічних</a:t>
            </a:r>
            <a:r>
              <a:rPr lang="en-US" sz="311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природних</a:t>
            </a:r>
            <a:r>
              <a:rPr lang="en-US" sz="311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en-US" sz="311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синтетичних</a:t>
            </a:r>
            <a:r>
              <a:rPr lang="en-US" sz="311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полімерів</a:t>
            </a:r>
            <a:r>
              <a:rPr lang="en-US" sz="311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27" name="Shape 2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556000" y="3481900"/>
            <a:ext cx="4243899" cy="3619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78372" y="359825"/>
            <a:ext cx="9781628" cy="1710950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199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Класифікація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хімічних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волокон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Shape 3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993649" y="2070775"/>
            <a:ext cx="6551074" cy="5037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118300" y="359825"/>
            <a:ext cx="8507575" cy="12438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199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66" dirty="0" err="1">
                <a:solidFill>
                  <a:srgbClr val="330033"/>
                </a:solidFill>
                <a:latin typeface="Arial"/>
                <a:ea typeface="Arial"/>
                <a:cs typeface="Arial"/>
                <a:sym typeface="Arial"/>
              </a:rPr>
              <a:t>Ацетатні</a:t>
            </a:r>
            <a:r>
              <a:rPr lang="en-US" sz="4666" dirty="0">
                <a:solidFill>
                  <a:srgbClr val="3300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666" dirty="0" err="1">
                <a:solidFill>
                  <a:srgbClr val="330033"/>
                </a:solidFill>
                <a:latin typeface="Arial"/>
                <a:ea typeface="Arial"/>
                <a:cs typeface="Arial"/>
                <a:sym typeface="Arial"/>
              </a:rPr>
              <a:t>волокна</a:t>
            </a:r>
            <a:r>
              <a:rPr lang="en-US" sz="4666" dirty="0">
                <a:solidFill>
                  <a:srgbClr val="330033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118300" y="1829150"/>
            <a:ext cx="8507575" cy="50080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Вихідною сировиною для добування ацетатного волокна є ацетати целюлози, які утворюються при ацетилювані целюлози оцтовим ангідридом.</a:t>
            </a:r>
          </a:p>
          <a:p>
            <a:endParaRPr lang="en-US"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Shape 4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513400" y="3672400"/>
            <a:ext cx="7133149" cy="275149"/>
          </a:xfrm>
          <a:prstGeom prst="rect">
            <a:avLst/>
          </a:prstGeom>
        </p:spPr>
      </p:pic>
      <p:pic>
        <p:nvPicPr>
          <p:cNvPr id="41" name="Shape 4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513400" y="3672400"/>
            <a:ext cx="7133149" cy="275149"/>
          </a:xfrm>
          <a:prstGeom prst="rect">
            <a:avLst/>
          </a:prstGeom>
        </p:spPr>
      </p:pic>
      <p:pic>
        <p:nvPicPr>
          <p:cNvPr id="42" name="Shape 4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513400" y="3672400"/>
            <a:ext cx="7133149" cy="275149"/>
          </a:xfrm>
          <a:prstGeom prst="rect">
            <a:avLst/>
          </a:prstGeom>
        </p:spPr>
      </p:pic>
      <p:pic>
        <p:nvPicPr>
          <p:cNvPr id="43" name="Shape 4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836075" y="3407825"/>
            <a:ext cx="8964075" cy="571500"/>
          </a:xfrm>
          <a:prstGeom prst="rect">
            <a:avLst/>
          </a:prstGeom>
        </p:spPr>
      </p:pic>
      <p:pic>
        <p:nvPicPr>
          <p:cNvPr id="44" name="Shape 44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836075" y="4042825"/>
            <a:ext cx="8890000" cy="571500"/>
          </a:xfrm>
          <a:prstGeom prst="rect">
            <a:avLst/>
          </a:prstGeom>
        </p:spPr>
      </p:pic>
      <p:pic>
        <p:nvPicPr>
          <p:cNvPr id="45" name="Shape 45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751400" y="4688400"/>
            <a:ext cx="4095750" cy="2614074"/>
          </a:xfrm>
          <a:prstGeom prst="rect">
            <a:avLst/>
          </a:prstGeom>
        </p:spPr>
      </p:pic>
      <p:pic>
        <p:nvPicPr>
          <p:cNvPr id="46" name="Shape 46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5238750" y="4688400"/>
            <a:ext cx="4053400" cy="2645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1118300" y="359825"/>
            <a:ext cx="8507575" cy="12438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199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66">
                <a:solidFill>
                  <a:srgbClr val="330033"/>
                </a:solidFill>
                <a:latin typeface="Arial"/>
                <a:ea typeface="Arial"/>
                <a:cs typeface="Arial"/>
                <a:sym typeface="Arial"/>
              </a:rPr>
              <a:t>Віскозні волокна: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1118300" y="1829150"/>
            <a:ext cx="8507575" cy="50080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Віскозне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волокно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штучне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целюлозне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волокно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одержуване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переробкою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природної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целюлози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Виробляється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у </a:t>
            </a:r>
            <a:r>
              <a:rPr lang="en-US" sz="2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вигляді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текстильних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en-US" sz="2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кордових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ниток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en-US" sz="2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штапельного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волокна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53" name="Shape 5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923976" y="4156515"/>
            <a:ext cx="409575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1118300" y="359825"/>
            <a:ext cx="8507575" cy="12438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199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66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/>
                <a:ea typeface="Arial"/>
                <a:cs typeface="Arial"/>
                <a:sym typeface="Arial"/>
              </a:rPr>
              <a:t>Мідноаміачне</a:t>
            </a:r>
            <a:r>
              <a:rPr lang="en-US" sz="4666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666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/>
                <a:ea typeface="Arial"/>
                <a:cs typeface="Arial"/>
                <a:sym typeface="Arial"/>
              </a:rPr>
              <a:t>волокно</a:t>
            </a:r>
            <a:r>
              <a:rPr lang="en-US" sz="4666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pic>
        <p:nvPicPr>
          <p:cNvPr id="59" name="Shape 5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350000" y="1905000"/>
            <a:ext cx="3608900" cy="3249074"/>
          </a:xfrm>
          <a:prstGeom prst="rect">
            <a:avLst/>
          </a:prstGeom>
        </p:spPr>
      </p:pic>
      <p:sp>
        <p:nvSpPr>
          <p:cNvPr id="60" name="Shape 60"/>
          <p:cNvSpPr txBox="1"/>
          <p:nvPr/>
        </p:nvSpPr>
        <p:spPr>
          <a:xfrm>
            <a:off x="657925" y="1876774"/>
            <a:ext cx="5522158" cy="556454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just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Мідноаміачні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волокна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uk-UA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один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видів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штучних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целюлозних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волокон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формують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їх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«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мокрому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» </a:t>
            </a:r>
            <a:r>
              <a:rPr lang="en-US" sz="24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методу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</a:t>
            </a:r>
            <a:r>
              <a:rPr lang="uk-UA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воду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або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розчин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лугу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пропускають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полімерну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масу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uk-UA" sz="240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just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0" marR="0" indent="0" algn="just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Ці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волокна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застосовують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основному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виробництва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килимів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сукна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тонкі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текстильні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нитки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—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вироблення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трикотажних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виробів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легких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тканин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118300" y="359825"/>
            <a:ext cx="8507575" cy="12438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199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66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/>
                <a:ea typeface="Arial"/>
                <a:cs typeface="Arial"/>
                <a:sym typeface="Arial"/>
              </a:rPr>
              <a:t>Поліефірні</a:t>
            </a:r>
            <a:r>
              <a:rPr lang="en-US" sz="4666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666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/>
                <a:ea typeface="Arial"/>
                <a:cs typeface="Arial"/>
                <a:sym typeface="Arial"/>
              </a:rPr>
              <a:t>волокна</a:t>
            </a:r>
            <a:r>
              <a:rPr lang="en-US" sz="4666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1118300" y="1829150"/>
            <a:ext cx="8507575" cy="50080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Поліефірне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волокно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2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синтетичне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волокно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сформоване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з </a:t>
            </a:r>
            <a:r>
              <a:rPr lang="en-US" sz="2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розплаву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поліетилентерефталату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або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його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похідних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endParaRPr lang="en-US" sz="26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Shape 6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977964" y="3715100"/>
            <a:ext cx="3926400" cy="32067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8" name="Shape 68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5372087" y="3715100"/>
            <a:ext cx="4169825" cy="31220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1118300" y="359825"/>
            <a:ext cx="8507575" cy="12438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199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66">
                <a:solidFill>
                  <a:srgbClr val="330033"/>
                </a:solidFill>
                <a:latin typeface="Arial"/>
                <a:ea typeface="Arial"/>
                <a:cs typeface="Arial"/>
                <a:sym typeface="Arial"/>
              </a:rPr>
              <a:t>Поліамідне волокно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1118300" y="1829150"/>
            <a:ext cx="8507575" cy="50080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Поліамідне</a:t>
            </a:r>
            <a:r>
              <a:rPr lang="en-US" sz="22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волокно-синтетичне</a:t>
            </a:r>
            <a:r>
              <a:rPr lang="en-US" sz="22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волокно</a:t>
            </a:r>
            <a:r>
              <a:rPr lang="en-US" sz="22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2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22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виробництва</a:t>
            </a:r>
            <a:r>
              <a:rPr lang="en-US" sz="22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якого</a:t>
            </a:r>
            <a:r>
              <a:rPr lang="en-US" sz="22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використовують</a:t>
            </a:r>
            <a:r>
              <a:rPr lang="en-US" sz="22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деякі</a:t>
            </a:r>
            <a:r>
              <a:rPr lang="en-US" sz="22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похідні</a:t>
            </a:r>
            <a:r>
              <a:rPr lang="en-US" sz="22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амінокислот</a:t>
            </a:r>
            <a:r>
              <a:rPr lang="en-US" sz="22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2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наприклад</a:t>
            </a:r>
            <a:r>
              <a:rPr lang="en-US" sz="22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2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капролактан</a:t>
            </a:r>
            <a:r>
              <a:rPr lang="en-US" sz="22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έ-</a:t>
            </a:r>
            <a:r>
              <a:rPr lang="en-US" sz="222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амінокапронову</a:t>
            </a:r>
            <a:r>
              <a:rPr lang="en-US" sz="22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кислоту</a:t>
            </a:r>
            <a:r>
              <a:rPr lang="en-US" sz="22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074577" y="3369052"/>
            <a:ext cx="3767649" cy="36935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6" name="Shape 76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842226" y="3330193"/>
            <a:ext cx="4783649" cy="3651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140</Words>
  <Application>Microsoft Office PowerPoint</Application>
  <PresentationFormat>Произвольный</PresentationFormat>
  <Paragraphs>17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Custom Theme</vt:lpstr>
      <vt:lpstr>Хімічні волокна</vt:lpstr>
      <vt:lpstr>Що таке хімічні волокна?</vt:lpstr>
      <vt:lpstr>Класифікація хімічних волокон</vt:lpstr>
      <vt:lpstr>Ацетатні волокна:</vt:lpstr>
      <vt:lpstr>Віскозні волокна:</vt:lpstr>
      <vt:lpstr>Мідноаміачне волокно:</vt:lpstr>
      <vt:lpstr>Поліефірні волокна:</vt:lpstr>
      <vt:lpstr>Поліамідне волокно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Хімічні волокна</dc:title>
  <dc:creator>User</dc:creator>
  <cp:lastModifiedBy>User</cp:lastModifiedBy>
  <cp:revision>2</cp:revision>
  <dcterms:modified xsi:type="dcterms:W3CDTF">2014-03-13T17:19:29Z</dcterms:modified>
</cp:coreProperties>
</file>