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668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4C3953-0845-46EC-9CD8-2A6BCA8347E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969E5D-7947-42B8-A2AC-DB4C54F9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30956"/>
            <a:ext cx="9143999" cy="986863"/>
          </a:xfrm>
        </p:spPr>
        <p:txBody>
          <a:bodyPr/>
          <a:lstStyle/>
          <a:p>
            <a:r>
              <a:rPr lang="uk-UA" dirty="0" smtClean="0"/>
              <a:t>Юрій Липа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032448" cy="4378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024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5 травня 1900— 20 серпня 1944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0791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6482"/>
            <a:ext cx="69847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1. Юрій Липа закінчив: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Київську гімназію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Одеську гімназію 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Полтавську школу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663" y="3068960"/>
            <a:ext cx="85248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2. </a:t>
            </a:r>
            <a:r>
              <a:rPr lang="uk-UA" sz="3600" b="1" dirty="0" smtClean="0"/>
              <a:t>Учасником якої спілки був   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письменник?</a:t>
            </a:r>
          </a:p>
          <a:p>
            <a:pPr marL="971550" lvl="1" indent="-514350">
              <a:buFont typeface="+mj-lt"/>
              <a:buAutoNum type="alphaLcPeriod"/>
            </a:pPr>
            <a:r>
              <a:rPr lang="uk-UA" sz="3200" dirty="0" smtClean="0"/>
              <a:t>«</a:t>
            </a:r>
            <a:r>
              <a:rPr lang="uk-UA" sz="3200" dirty="0" err="1" smtClean="0"/>
              <a:t>Вапліте</a:t>
            </a:r>
            <a:r>
              <a:rPr lang="uk-UA" sz="3200" dirty="0" smtClean="0"/>
              <a:t>»</a:t>
            </a:r>
          </a:p>
          <a:p>
            <a:pPr marL="971550" lvl="1" indent="-514350">
              <a:buFont typeface="+mj-lt"/>
              <a:buAutoNum type="alphaLcPeriod"/>
            </a:pPr>
            <a:r>
              <a:rPr lang="uk-UA" sz="3200" dirty="0" smtClean="0"/>
              <a:t>«Плуг»</a:t>
            </a:r>
          </a:p>
          <a:p>
            <a:pPr marL="971550" lvl="1" indent="-514350">
              <a:buFont typeface="+mj-lt"/>
              <a:buAutoNum type="alphaLcPeriod"/>
            </a:pPr>
            <a:r>
              <a:rPr lang="uk-UA" sz="3200" dirty="0" smtClean="0"/>
              <a:t>«Танк»</a:t>
            </a:r>
          </a:p>
          <a:p>
            <a:pPr marL="971550" lvl="1" indent="-514350">
              <a:buFont typeface="+mj-lt"/>
              <a:buAutoNum type="alphaLcPeriod"/>
            </a:pPr>
            <a:r>
              <a:rPr lang="uk-UA" sz="3200" dirty="0" smtClean="0"/>
              <a:t>«Рушниця»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4608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2809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uk-UA" sz="4000" b="1" dirty="0" smtClean="0"/>
              <a:t> У 1943 році через утиски влади Липа їде до…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Полтави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Яворів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Ужгороду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59" y="3501008"/>
            <a:ext cx="654057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4. Як загинув письменник?</a:t>
            </a:r>
            <a:endParaRPr lang="uk-UA" sz="4000" b="1" dirty="0"/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На Соловках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Власною смертю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Вбили у НКВД</a:t>
            </a:r>
          </a:p>
        </p:txBody>
      </p:sp>
    </p:spTree>
    <p:extLst>
      <p:ext uri="{BB962C8B-B14F-4D97-AF65-F5344CB8AC3E}">
        <p14:creationId xmlns:p14="http://schemas.microsoft.com/office/powerpoint/2010/main" xmlns="" val="423078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1"/>
            <a:ext cx="78488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5</a:t>
            </a:r>
            <a:r>
              <a:rPr lang="uk-UA" sz="4000" b="1" dirty="0" smtClean="0"/>
              <a:t>. Виберіть зі списку твори Липи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sz="2800" dirty="0" smtClean="0"/>
              <a:t>«</a:t>
            </a:r>
            <a:r>
              <a:rPr lang="ru-RU" sz="2800" dirty="0" err="1" smtClean="0"/>
              <a:t>Суворість</a:t>
            </a:r>
            <a:r>
              <a:rPr lang="ru-RU" sz="2800" dirty="0" smtClean="0"/>
              <a:t>»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sz="2800" dirty="0" smtClean="0"/>
              <a:t>«</a:t>
            </a:r>
            <a:r>
              <a:rPr lang="ru-RU" sz="2800" dirty="0" err="1" smtClean="0"/>
              <a:t>Вірую</a:t>
            </a:r>
            <a:r>
              <a:rPr lang="ru-RU" sz="2800" dirty="0" smtClean="0"/>
              <a:t>» 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2800" dirty="0" smtClean="0"/>
              <a:t>«Вісник»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2800" dirty="0" smtClean="0"/>
              <a:t>«Материнка» 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2800" dirty="0" smtClean="0"/>
              <a:t>«Ліки </a:t>
            </a:r>
            <a:r>
              <a:rPr lang="uk-UA" sz="2800" dirty="0"/>
              <a:t>під </a:t>
            </a:r>
            <a:r>
              <a:rPr lang="uk-UA" sz="2800" dirty="0" smtClean="0"/>
              <a:t>ногами»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2800" dirty="0" smtClean="0"/>
              <a:t>«О краю мій» 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2800" dirty="0" smtClean="0"/>
              <a:t>«Городок 1932» </a:t>
            </a:r>
          </a:p>
          <a:p>
            <a:pPr marL="342900" indent="-342900">
              <a:buFont typeface="+mj-lt"/>
              <a:buAutoNum type="alphaLcPeriod"/>
            </a:pPr>
            <a:endParaRPr lang="uk-UA" dirty="0" smtClean="0"/>
          </a:p>
          <a:p>
            <a:pPr marL="342900" indent="-342900">
              <a:buFont typeface="+mj-lt"/>
              <a:buAutoNum type="alphaLcPeriod"/>
            </a:pPr>
            <a:endParaRPr lang="ru-RU" dirty="0" smtClean="0"/>
          </a:p>
          <a:p>
            <a:pPr marL="342900" indent="-342900">
              <a:buFont typeface="+mj-lt"/>
              <a:buAutoNum type="alphaL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58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769" y="620688"/>
            <a:ext cx="83657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6. В честь Івана та Юрія Липи        </a:t>
            </a:r>
          </a:p>
          <a:p>
            <a:r>
              <a:rPr lang="uk-UA" sz="4000" b="1" dirty="0"/>
              <a:t> </a:t>
            </a:r>
            <a:r>
              <a:rPr lang="uk-UA" sz="4000" b="1" dirty="0" smtClean="0"/>
              <a:t>   названо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Місто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Лікарню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Школу</a:t>
            </a:r>
          </a:p>
          <a:p>
            <a:pPr marL="800100" lvl="1" indent="-342900">
              <a:buFont typeface="+mj-lt"/>
              <a:buAutoNum type="alphaLcPeriod"/>
            </a:pPr>
            <a:r>
              <a:rPr lang="uk-UA" sz="3200" dirty="0" smtClean="0"/>
              <a:t>Вулицю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6784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0727" y="8758"/>
            <a:ext cx="7756263" cy="1054250"/>
          </a:xfrm>
        </p:spPr>
        <p:txBody>
          <a:bodyPr/>
          <a:lstStyle/>
          <a:p>
            <a:r>
              <a:rPr lang="uk-UA" dirty="0" smtClean="0"/>
              <a:t>Дитячі роки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18" y="967750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110" y="967750"/>
            <a:ext cx="3132348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9049" y="4970065"/>
            <a:ext cx="398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Юрій Липа – у дитячі роки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4252446"/>
            <a:ext cx="2373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Іван Липа - батько</a:t>
            </a:r>
            <a:endParaRPr lang="ru-RU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425" y="1151893"/>
            <a:ext cx="2441315" cy="158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227" y="2737993"/>
            <a:ext cx="2573778" cy="2225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820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340" y="332656"/>
            <a:ext cx="412266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5"/>
            <a:ext cx="4112581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457" y="3033391"/>
            <a:ext cx="374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Курінь морської піхоти армії УНР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033391"/>
            <a:ext cx="19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Одеська гімназія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44" y="3429000"/>
            <a:ext cx="412688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319" y="6268670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Познанський університет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458" y="3429000"/>
            <a:ext cx="414412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91009" y="6256461"/>
            <a:ext cx="4029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Варшавська школа політичних наук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4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3980079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613" y="265452"/>
            <a:ext cx="4604851" cy="6043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6298675"/>
            <a:ext cx="2007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Донцов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478" y="6288605"/>
            <a:ext cx="3835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Літературно-Науковий Вісник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8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95342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Літературне угрупування «Танк»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944" y="5178980"/>
            <a:ext cx="129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Л.</a:t>
            </a:r>
            <a:r>
              <a:rPr lang="uk-UA" b="1" dirty="0" err="1" smtClean="0"/>
              <a:t>Мосендз</a:t>
            </a:r>
            <a:endParaRPr lang="uk-UA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31" y="2768988"/>
            <a:ext cx="166511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869293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9693" y="6488668"/>
            <a:ext cx="236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Н.</a:t>
            </a:r>
            <a:r>
              <a:rPr lang="uk-UA" b="1" dirty="0" err="1" smtClean="0"/>
              <a:t>Лівицька-Холодна</a:t>
            </a:r>
            <a:endParaRPr lang="uk-UA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813" y="2813487"/>
            <a:ext cx="1451846" cy="2287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75295" y="5145252"/>
            <a:ext cx="1768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О.</a:t>
            </a:r>
            <a:r>
              <a:rPr lang="uk-UA" b="1" dirty="0" err="1" smtClean="0"/>
              <a:t>Стефанович</a:t>
            </a:r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8" name="Стрелка вниз 7"/>
          <p:cNvSpPr/>
          <p:nvPr/>
        </p:nvSpPr>
        <p:spPr>
          <a:xfrm rot="1518576">
            <a:off x="998389" y="1643948"/>
            <a:ext cx="419284" cy="11343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57089">
            <a:off x="4079030" y="2665978"/>
            <a:ext cx="712787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66725">
            <a:off x="7275416" y="1796169"/>
            <a:ext cx="712787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205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81" y="404664"/>
            <a:ext cx="3876675" cy="523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659532"/>
            <a:ext cx="283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Юрій Липа у 1943 році</a:t>
            </a:r>
            <a:endParaRPr lang="ru-RU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2850" y="430671"/>
            <a:ext cx="4587622" cy="2134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2850" y="2635743"/>
            <a:ext cx="472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УГВР( українська головна визвольна рада)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402" y="3087558"/>
            <a:ext cx="4587070" cy="214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5327293"/>
            <a:ext cx="411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УПА( Українська повстанська армія)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2620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72" y="260648"/>
            <a:ext cx="424134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372" y="3460358"/>
            <a:ext cx="380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1944 року Юрія Липу забрав НКВД</a:t>
            </a:r>
            <a:endParaRPr lang="ru-R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759" y="3460358"/>
            <a:ext cx="476118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2957535"/>
            <a:ext cx="295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Могила Юрія Липи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8491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728729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378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204864"/>
            <a:ext cx="6514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/>
              <a:t>Тестова перевірка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248606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720</TotalTime>
  <Words>182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Юрій Липа</vt:lpstr>
      <vt:lpstr>Дитячі роки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Юрій Липа</dc:title>
  <dc:creator>Admin</dc:creator>
  <cp:lastModifiedBy>serg</cp:lastModifiedBy>
  <cp:revision>24</cp:revision>
  <dcterms:created xsi:type="dcterms:W3CDTF">2013-01-14T18:31:59Z</dcterms:created>
  <dcterms:modified xsi:type="dcterms:W3CDTF">2013-04-02T16:12:30Z</dcterms:modified>
</cp:coreProperties>
</file>