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107" d="100"/>
          <a:sy n="107" d="100"/>
        </p:scale>
        <p:origin x="-11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56CA3AC-67FE-4BB3-8C90-16A890FF7A0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3AC-67FE-4BB3-8C90-16A890FF7A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3AC-67FE-4BB3-8C90-16A890FF7A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3AC-67FE-4BB3-8C90-16A890FF7A0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56CA3AC-67FE-4BB3-8C90-16A890FF7A0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3AC-67FE-4BB3-8C90-16A890FF7A0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3AC-67FE-4BB3-8C90-16A890FF7A0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3AC-67FE-4BB3-8C90-16A890FF7A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3AC-67FE-4BB3-8C90-16A890FF7A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A3AC-67FE-4BB3-8C90-16A890FF7A0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11A72-7C75-42BF-9BF0-668149C12BB0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56CA3AC-67FE-4BB3-8C90-16A890FF7A0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6D11A72-7C75-42BF-9BF0-668149C12BB0}" type="datetimeFigureOut">
              <a:rPr lang="ru-RU" smtClean="0"/>
              <a:t>31.01.2014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56CA3AC-67FE-4BB3-8C90-16A890FF7A0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учениця</a:t>
            </a:r>
            <a:r>
              <a:rPr lang="ru-RU" dirty="0" smtClean="0"/>
              <a:t> 11-Б </a:t>
            </a:r>
            <a:r>
              <a:rPr lang="ru-RU" dirty="0" err="1" smtClean="0"/>
              <a:t>класу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Сілецька </a:t>
            </a:r>
            <a:r>
              <a:rPr lang="ru-RU" dirty="0" err="1" smtClean="0"/>
              <a:t>Аліна</a:t>
            </a:r>
            <a:endParaRPr lang="uk-UA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dirty="0" err="1" smtClean="0"/>
              <a:t>Скінхеди</a:t>
            </a:r>
            <a:endParaRPr lang="ru-RU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Скінхед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29600" cy="2425824"/>
          </a:xfrm>
        </p:spPr>
        <p:txBody>
          <a:bodyPr/>
          <a:lstStyle/>
          <a:p>
            <a:r>
              <a:rPr lang="ru-RU" dirty="0" err="1" smtClean="0"/>
              <a:t>Названі</a:t>
            </a:r>
            <a:r>
              <a:rPr lang="ru-RU" dirty="0" smtClean="0"/>
              <a:t> на </a:t>
            </a:r>
            <a:r>
              <a:rPr lang="ru-RU" dirty="0" err="1" smtClean="0"/>
              <a:t>ім'я</a:t>
            </a:r>
            <a:r>
              <a:rPr lang="ru-RU" dirty="0" smtClean="0"/>
              <a:t> </a:t>
            </a:r>
            <a:r>
              <a:rPr lang="ru-RU" dirty="0" err="1" smtClean="0"/>
              <a:t>стрижені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наголо </a:t>
            </a:r>
            <a:r>
              <a:rPr lang="ru-RU" dirty="0" err="1" smtClean="0"/>
              <a:t>голені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,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скінхеди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сильно </a:t>
            </a:r>
            <a:r>
              <a:rPr lang="ru-RU" dirty="0" err="1" smtClean="0"/>
              <a:t>залежні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Вест-Індії</a:t>
            </a:r>
            <a:r>
              <a:rPr lang="ru-RU" dirty="0" smtClean="0"/>
              <a:t> (</a:t>
            </a:r>
            <a:r>
              <a:rPr lang="ru-RU" dirty="0" err="1" smtClean="0"/>
              <a:t>зокрема</a:t>
            </a:r>
            <a:r>
              <a:rPr lang="ru-RU" dirty="0" smtClean="0"/>
              <a:t> Ямайки) </a:t>
            </a:r>
            <a:r>
              <a:rPr lang="ru-RU" dirty="0" err="1" smtClean="0"/>
              <a:t>грубі</a:t>
            </a:r>
            <a:r>
              <a:rPr lang="ru-RU" dirty="0" smtClean="0"/>
              <a:t> </a:t>
            </a:r>
            <a:r>
              <a:rPr lang="ru-RU" dirty="0" err="1" smtClean="0"/>
              <a:t>хлопці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точки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моди</a:t>
            </a:r>
            <a:r>
              <a:rPr lang="ru-RU" dirty="0" smtClean="0"/>
              <a:t>, </a:t>
            </a:r>
            <a:r>
              <a:rPr lang="ru-RU" dirty="0" err="1" smtClean="0"/>
              <a:t>музики,і</a:t>
            </a:r>
            <a:r>
              <a:rPr lang="ru-RU" dirty="0" smtClean="0"/>
              <a:t> способу </a:t>
            </a:r>
            <a:r>
              <a:rPr lang="ru-RU" dirty="0" err="1" smtClean="0"/>
              <a:t>життя</a:t>
            </a:r>
            <a:r>
              <a:rPr lang="ru-RU" dirty="0" smtClean="0"/>
              <a:t>. Субкультура </a:t>
            </a:r>
            <a:r>
              <a:rPr lang="ru-RU" dirty="0" err="1" smtClean="0"/>
              <a:t>має</a:t>
            </a:r>
            <a:r>
              <a:rPr lang="ru-RU" dirty="0" smtClean="0"/>
              <a:t> 3 </a:t>
            </a:r>
            <a:r>
              <a:rPr lang="ru-RU" dirty="0" err="1" smtClean="0"/>
              <a:t>хвилі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endParaRPr lang="ru-RU" dirty="0"/>
          </a:p>
        </p:txBody>
      </p:sp>
      <p:pic>
        <p:nvPicPr>
          <p:cNvPr id="23554" name="Picture 2" descr="http://bigpicture.ru/wp-content/uploads/2011/11/14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429000"/>
            <a:ext cx="6046490" cy="30232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Перша хвиля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Скінхеди</a:t>
            </a:r>
            <a:r>
              <a:rPr lang="ru-RU" dirty="0" smtClean="0"/>
              <a:t> </a:t>
            </a:r>
            <a:r>
              <a:rPr lang="ru-RU" dirty="0" err="1" smtClean="0"/>
              <a:t>кінця</a:t>
            </a:r>
            <a:r>
              <a:rPr lang="ru-RU" dirty="0" smtClean="0"/>
              <a:t> 60-х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сказати</a:t>
            </a:r>
            <a:r>
              <a:rPr lang="ru-RU" dirty="0" smtClean="0"/>
              <a:t> </a:t>
            </a:r>
            <a:r>
              <a:rPr lang="ru-RU" dirty="0" err="1" smtClean="0"/>
              <a:t>були-продуктом</a:t>
            </a:r>
            <a:r>
              <a:rPr lang="ru-RU" dirty="0" smtClean="0"/>
              <a:t> </a:t>
            </a:r>
            <a:r>
              <a:rPr lang="ru-RU" dirty="0" err="1" smtClean="0"/>
              <a:t>мод-культури</a:t>
            </a:r>
            <a:r>
              <a:rPr lang="ru-RU" dirty="0" smtClean="0"/>
              <a:t>, яка </a:t>
            </a:r>
            <a:r>
              <a:rPr lang="ru-RU" dirty="0" err="1" smtClean="0"/>
              <a:t>розвивалася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сильною </a:t>
            </a:r>
            <a:r>
              <a:rPr lang="ru-RU" dirty="0" err="1" smtClean="0"/>
              <a:t>дією</a:t>
            </a:r>
            <a:r>
              <a:rPr lang="ru-RU" dirty="0" smtClean="0"/>
              <a:t> </a:t>
            </a:r>
            <a:r>
              <a:rPr lang="ru-RU" dirty="0" err="1" smtClean="0"/>
              <a:t>ямайської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прийшла</a:t>
            </a:r>
            <a:r>
              <a:rPr lang="ru-RU" dirty="0" smtClean="0"/>
              <a:t> до </a:t>
            </a:r>
            <a:r>
              <a:rPr lang="ru-RU" dirty="0" err="1" smtClean="0"/>
              <a:t>Англії</a:t>
            </a:r>
            <a:r>
              <a:rPr lang="ru-RU" dirty="0" smtClean="0"/>
              <a:t> </a:t>
            </a:r>
            <a:r>
              <a:rPr lang="ru-RU" dirty="0" err="1" smtClean="0"/>
              <a:t>іммігрантами</a:t>
            </a:r>
            <a:r>
              <a:rPr lang="ru-RU" dirty="0" smtClean="0"/>
              <a:t> </a:t>
            </a:r>
            <a:r>
              <a:rPr lang="ru-RU" dirty="0" err="1" smtClean="0"/>
              <a:t>рудбоями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9218" name="Picture 2" descr="http://savepic.ru/306985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70562" y="1709737"/>
            <a:ext cx="2076450" cy="4048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400" dirty="0" err="1" smtClean="0"/>
              <a:t>Перші</a:t>
            </a:r>
            <a:r>
              <a:rPr lang="ru-RU" sz="2400" dirty="0" smtClean="0"/>
              <a:t> </a:t>
            </a:r>
            <a:r>
              <a:rPr lang="ru-RU" sz="2400" dirty="0" err="1" smtClean="0"/>
              <a:t>скінхеди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віддавали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перевагу</a:t>
            </a:r>
            <a:r>
              <a:rPr lang="ru-RU" sz="2400" dirty="0" smtClean="0"/>
              <a:t> </a:t>
            </a:r>
            <a:r>
              <a:rPr lang="ru-RU" sz="2400" dirty="0" err="1" smtClean="0"/>
              <a:t>американському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одягу</a:t>
            </a:r>
            <a:r>
              <a:rPr lang="ru-RU" sz="2400" dirty="0" smtClean="0"/>
              <a:t>: </a:t>
            </a:r>
            <a:r>
              <a:rPr lang="en-US" sz="2400" dirty="0" smtClean="0">
                <a:latin typeface="Cambria" pitchFamily="18" charset="0"/>
                <a:cs typeface="Calibri" pitchFamily="34" charset="0"/>
              </a:rPr>
              <a:t>Levi Strauss Jeans </a:t>
            </a:r>
            <a:r>
              <a:rPr lang="ru-RU" sz="2400" dirty="0" err="1" smtClean="0">
                <a:latin typeface="Cambria" pitchFamily="18" charset="0"/>
                <a:cs typeface="Calibri" pitchFamily="34" charset="0"/>
              </a:rPr>
              <a:t>і</a:t>
            </a:r>
            <a:r>
              <a:rPr lang="ru-RU" sz="2400" dirty="0" smtClean="0">
                <a:latin typeface="Cambria" pitchFamily="18" charset="0"/>
                <a:cs typeface="Calibri" pitchFamily="34" charset="0"/>
              </a:rPr>
              <a:t> </a:t>
            </a:r>
            <a:r>
              <a:rPr lang="en-US" sz="2400" dirty="0" smtClean="0">
                <a:latin typeface="Cambria" pitchFamily="18" charset="0"/>
                <a:cs typeface="Calibri" pitchFamily="34" charset="0"/>
              </a:rPr>
              <a:t>Alpha Flight Jackets</a:t>
            </a:r>
            <a:r>
              <a:rPr lang="en-US" sz="2400" dirty="0" smtClean="0">
                <a:cs typeface="Calibri" pitchFamily="34" charset="0"/>
              </a:rPr>
              <a:t>, </a:t>
            </a:r>
            <a:r>
              <a:rPr lang="ru-RU" sz="2400" dirty="0" err="1" smtClean="0"/>
              <a:t>також</a:t>
            </a:r>
            <a:r>
              <a:rPr lang="ru-RU" sz="2400" dirty="0" smtClean="0"/>
              <a:t> в моду почали </a:t>
            </a:r>
            <a:r>
              <a:rPr lang="ru-RU" sz="2400" dirty="0" err="1" smtClean="0"/>
              <a:t>входити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вузькі</a:t>
            </a:r>
            <a:r>
              <a:rPr lang="ru-RU" sz="2400" dirty="0" smtClean="0"/>
              <a:t> </a:t>
            </a:r>
            <a:r>
              <a:rPr lang="ru-RU" sz="2400" dirty="0" err="1" smtClean="0"/>
              <a:t>підтяжки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важке</a:t>
            </a:r>
            <a:r>
              <a:rPr lang="ru-RU" sz="2400" dirty="0" smtClean="0"/>
              <a:t> </a:t>
            </a:r>
            <a:r>
              <a:rPr lang="ru-RU" sz="2400" dirty="0" err="1" smtClean="0"/>
              <a:t>робітниче</a:t>
            </a:r>
            <a:r>
              <a:rPr lang="ru-RU" sz="2400" dirty="0" smtClean="0"/>
              <a:t> </a:t>
            </a:r>
            <a:r>
              <a:rPr lang="ru-RU" sz="2400" dirty="0" err="1" smtClean="0"/>
              <a:t>взуття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зі</a:t>
            </a:r>
            <a:r>
              <a:rPr lang="ru-RU" sz="2400" dirty="0" smtClean="0"/>
              <a:t> </a:t>
            </a:r>
            <a:r>
              <a:rPr lang="ru-RU" sz="2400" dirty="0" err="1" smtClean="0"/>
              <a:t>сталевими</a:t>
            </a:r>
            <a:r>
              <a:rPr lang="ru-RU" sz="2400" dirty="0" smtClean="0"/>
              <a:t> носами </a:t>
            </a:r>
            <a:r>
              <a:rPr lang="en-US" sz="2400" dirty="0" smtClean="0"/>
              <a:t>Dr Marten (</a:t>
            </a:r>
            <a:r>
              <a:rPr lang="ru-RU" sz="2400" dirty="0" err="1" smtClean="0"/>
              <a:t>або</a:t>
            </a:r>
            <a:r>
              <a:rPr lang="ru-RU" sz="2400" dirty="0" smtClean="0"/>
              <a:t> просто — </a:t>
            </a:r>
            <a:r>
              <a:rPr lang="en-US" sz="2400" dirty="0" smtClean="0"/>
              <a:t>Doc's). </a:t>
            </a:r>
            <a:endParaRPr lang="ru-RU" sz="2400" dirty="0"/>
          </a:p>
        </p:txBody>
      </p:sp>
      <p:pic>
        <p:nvPicPr>
          <p:cNvPr id="7170" name="Picture 2" descr="http://traditio-ru.org/images/9/91/Treds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052736"/>
            <a:ext cx="3988618" cy="45671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Друга хвиля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Друга </a:t>
            </a:r>
            <a:r>
              <a:rPr lang="ru-RU" dirty="0" err="1" smtClean="0"/>
              <a:t>хвиля</a:t>
            </a:r>
            <a:r>
              <a:rPr lang="ru-RU" dirty="0" smtClean="0"/>
              <a:t> </a:t>
            </a:r>
            <a:r>
              <a:rPr lang="ru-RU" dirty="0" err="1" smtClean="0"/>
              <a:t>скін-руху</a:t>
            </a:r>
            <a:r>
              <a:rPr lang="ru-RU" dirty="0" smtClean="0"/>
              <a:t> </a:t>
            </a:r>
            <a:r>
              <a:rPr lang="ru-RU" dirty="0" err="1" smtClean="0"/>
              <a:t>почалася</a:t>
            </a:r>
            <a:r>
              <a:rPr lang="ru-RU" dirty="0" smtClean="0"/>
              <a:t> у </a:t>
            </a:r>
            <a:r>
              <a:rPr lang="ru-RU" dirty="0" err="1" smtClean="0"/>
              <a:t>Великобританії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кінці</a:t>
            </a:r>
            <a:r>
              <a:rPr lang="ru-RU" dirty="0" smtClean="0"/>
              <a:t> 70-х. </a:t>
            </a:r>
            <a:r>
              <a:rPr lang="ru-RU" dirty="0" err="1" smtClean="0"/>
              <a:t>Імпульсом</a:t>
            </a:r>
            <a:r>
              <a:rPr lang="ru-RU" dirty="0" smtClean="0"/>
              <a:t> до </a:t>
            </a:r>
            <a:r>
              <a:rPr lang="ru-RU" dirty="0" err="1" smtClean="0"/>
              <a:t>цього</a:t>
            </a:r>
            <a:r>
              <a:rPr lang="ru-RU" dirty="0" smtClean="0"/>
              <a:t> став панк-рок!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підірвав</a:t>
            </a:r>
            <a:r>
              <a:rPr lang="ru-RU" dirty="0" smtClean="0"/>
              <a:t> </a:t>
            </a:r>
            <a:r>
              <a:rPr lang="ru-RU" dirty="0" err="1" smtClean="0"/>
              <a:t>манірну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холодну</a:t>
            </a:r>
            <a:r>
              <a:rPr lang="ru-RU" dirty="0" smtClean="0"/>
              <a:t> </a:t>
            </a:r>
            <a:r>
              <a:rPr lang="ru-RU" dirty="0" err="1" smtClean="0"/>
              <a:t>Англію</a:t>
            </a:r>
            <a:r>
              <a:rPr lang="ru-RU" dirty="0" smtClean="0"/>
              <a:t>, </a:t>
            </a:r>
            <a:r>
              <a:rPr lang="ru-RU" dirty="0" err="1" smtClean="0"/>
              <a:t>виглядав</a:t>
            </a:r>
            <a:r>
              <a:rPr lang="ru-RU" dirty="0" smtClean="0"/>
              <a:t> диким, грубим, </a:t>
            </a:r>
            <a:r>
              <a:rPr lang="ru-RU" dirty="0" err="1" smtClean="0"/>
              <a:t>агресивним</a:t>
            </a:r>
            <a:r>
              <a:rPr lang="ru-RU" dirty="0" smtClean="0"/>
              <a:t>, </a:t>
            </a:r>
            <a:r>
              <a:rPr lang="ru-RU" dirty="0" err="1" smtClean="0"/>
              <a:t>лякав</a:t>
            </a:r>
            <a:r>
              <a:rPr lang="ru-RU" dirty="0" smtClean="0"/>
              <a:t> </a:t>
            </a:r>
            <a:r>
              <a:rPr lang="ru-RU" dirty="0" err="1" smtClean="0"/>
              <a:t>домогосподарок</a:t>
            </a:r>
            <a:r>
              <a:rPr lang="ru-RU" dirty="0" smtClean="0"/>
              <a:t>, </a:t>
            </a:r>
            <a:r>
              <a:rPr lang="ru-RU" dirty="0" err="1" smtClean="0"/>
              <a:t>респектабельних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панів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146" name="Picture 2" descr="http://fedpress.ru/sites/fedpress/files/evgesha/news/skinhed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3950" y="2346420"/>
            <a:ext cx="3749675" cy="2774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У США </a:t>
            </a:r>
            <a:r>
              <a:rPr lang="ru-RU" dirty="0" err="1" smtClean="0"/>
              <a:t>скіни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дальші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коріння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тяжіли</a:t>
            </a:r>
            <a:r>
              <a:rPr lang="ru-RU" dirty="0" smtClean="0"/>
              <a:t> до </a:t>
            </a:r>
            <a:r>
              <a:rPr lang="ru-RU" dirty="0" err="1" smtClean="0"/>
              <a:t>хвилі</a:t>
            </a:r>
            <a:r>
              <a:rPr lang="ru-RU" dirty="0" smtClean="0"/>
              <a:t> </a:t>
            </a:r>
            <a:r>
              <a:rPr lang="ru-RU" dirty="0" err="1" smtClean="0"/>
              <a:t>hardcore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зародилася</a:t>
            </a:r>
            <a:r>
              <a:rPr lang="ru-RU" dirty="0" smtClean="0"/>
              <a:t> у Нью-Йорку. </a:t>
            </a:r>
            <a:r>
              <a:rPr lang="ru-RU" dirty="0" err="1" smtClean="0"/>
              <a:t>Стрітпанк</a:t>
            </a:r>
            <a:r>
              <a:rPr lang="ru-RU" dirty="0" smtClean="0"/>
              <a:t> для </a:t>
            </a:r>
            <a:r>
              <a:rPr lang="ru-RU" dirty="0" err="1" smtClean="0"/>
              <a:t>Англії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подібний</a:t>
            </a:r>
            <a:r>
              <a:rPr lang="ru-RU" dirty="0" smtClean="0"/>
              <a:t> </a:t>
            </a:r>
            <a:r>
              <a:rPr lang="ru-RU" dirty="0" err="1" smtClean="0"/>
              <a:t>хардкору</a:t>
            </a:r>
            <a:r>
              <a:rPr lang="ru-RU" dirty="0" smtClean="0"/>
              <a:t> в США. До прикладу, </a:t>
            </a:r>
            <a:r>
              <a:rPr lang="ru-RU" dirty="0" err="1" smtClean="0"/>
              <a:t>американські</a:t>
            </a:r>
            <a:r>
              <a:rPr lang="ru-RU" dirty="0" smtClean="0"/>
              <a:t> </a:t>
            </a:r>
            <a:r>
              <a:rPr lang="ru-RU" dirty="0" err="1" smtClean="0"/>
              <a:t>скіни</a:t>
            </a:r>
            <a:r>
              <a:rPr lang="ru-RU" dirty="0" smtClean="0"/>
              <a:t> 80-х практично </a:t>
            </a:r>
            <a:r>
              <a:rPr lang="ru-RU" dirty="0" err="1" smtClean="0"/>
              <a:t>нічого</a:t>
            </a:r>
            <a:r>
              <a:rPr lang="ru-RU" dirty="0" smtClean="0"/>
              <a:t> не знали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чули</a:t>
            </a:r>
            <a:r>
              <a:rPr lang="ru-RU" dirty="0" smtClean="0"/>
              <a:t> про </a:t>
            </a:r>
            <a:r>
              <a:rPr lang="ru-RU" dirty="0" err="1" smtClean="0"/>
              <a:t>ска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Oi</a:t>
            </a:r>
            <a:r>
              <a:rPr lang="ru-RU" dirty="0" smtClean="0"/>
              <a:t>!.</a:t>
            </a:r>
            <a:endParaRPr lang="ru-RU" dirty="0"/>
          </a:p>
        </p:txBody>
      </p:sp>
      <p:pic>
        <p:nvPicPr>
          <p:cNvPr id="5122" name="Picture 2" descr="https://encrypted-tbn3.gstatic.com/images?q=tbn:ANd9GcRH2MOlcFCZtlnqDKtyoMeFDan_WfELynecCrpBl6SmTFHAIoJH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196752"/>
            <a:ext cx="2854771" cy="43356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Третя хвиля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Скінхеди</a:t>
            </a:r>
            <a:r>
              <a:rPr lang="ru-RU" dirty="0" smtClean="0"/>
              <a:t> </a:t>
            </a:r>
            <a:r>
              <a:rPr lang="ru-RU" dirty="0" err="1" smtClean="0"/>
              <a:t>пішли</a:t>
            </a:r>
            <a:r>
              <a:rPr lang="ru-RU" dirty="0" smtClean="0"/>
              <a:t> в </a:t>
            </a:r>
            <a:r>
              <a:rPr lang="ru-RU" dirty="0" err="1" smtClean="0"/>
              <a:t>тінь</a:t>
            </a:r>
            <a:r>
              <a:rPr lang="ru-RU" dirty="0" smtClean="0"/>
              <a:t>,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зрідка</a:t>
            </a:r>
            <a:r>
              <a:rPr lang="ru-RU" dirty="0" smtClean="0"/>
              <a:t> </a:t>
            </a:r>
            <a:r>
              <a:rPr lang="ru-RU" dirty="0" err="1" smtClean="0"/>
              <a:t>жовта</a:t>
            </a:r>
            <a:r>
              <a:rPr lang="ru-RU" dirty="0" smtClean="0"/>
              <a:t> </a:t>
            </a:r>
            <a:r>
              <a:rPr lang="ru-RU" dirty="0" err="1" smtClean="0"/>
              <a:t>преса</a:t>
            </a:r>
            <a:r>
              <a:rPr lang="ru-RU" dirty="0" smtClean="0"/>
              <a:t> </a:t>
            </a:r>
            <a:r>
              <a:rPr lang="ru-RU" dirty="0" err="1" smtClean="0"/>
              <a:t>друкувала</a:t>
            </a:r>
            <a:r>
              <a:rPr lang="ru-RU" dirty="0" smtClean="0"/>
              <a:t> </a:t>
            </a:r>
            <a:r>
              <a:rPr lang="ru-RU" dirty="0" err="1" smtClean="0"/>
              <a:t>сенсаційні</a:t>
            </a:r>
            <a:r>
              <a:rPr lang="ru-RU" dirty="0" smtClean="0"/>
              <a:t> </a:t>
            </a:r>
            <a:r>
              <a:rPr lang="ru-RU" dirty="0" err="1" smtClean="0"/>
              <a:t>статті</a:t>
            </a:r>
            <a:r>
              <a:rPr lang="ru-RU" dirty="0" smtClean="0"/>
              <a:t> про </a:t>
            </a:r>
            <a:r>
              <a:rPr lang="ru-RU" dirty="0" err="1" smtClean="0"/>
              <a:t>витівки</a:t>
            </a:r>
            <a:r>
              <a:rPr lang="ru-RU" dirty="0" smtClean="0"/>
              <a:t> «</a:t>
            </a:r>
            <a:r>
              <a:rPr lang="ru-RU" dirty="0" err="1" smtClean="0"/>
              <a:t>скінхедів</a:t>
            </a:r>
            <a:r>
              <a:rPr lang="ru-RU" dirty="0" smtClean="0"/>
              <a:t>».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справжні</a:t>
            </a:r>
            <a:r>
              <a:rPr lang="ru-RU" dirty="0" smtClean="0"/>
              <a:t> </a:t>
            </a:r>
            <a:r>
              <a:rPr lang="ru-RU" dirty="0" err="1" smtClean="0"/>
              <a:t>скіни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залишалися</a:t>
            </a:r>
            <a:r>
              <a:rPr lang="ru-RU" dirty="0" smtClean="0"/>
              <a:t> </a:t>
            </a:r>
            <a:r>
              <a:rPr lang="ru-RU" dirty="0" err="1" smtClean="0"/>
              <a:t>вірні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корінню</a:t>
            </a:r>
            <a:r>
              <a:rPr lang="ru-RU" dirty="0" smtClean="0"/>
              <a:t>. </a:t>
            </a:r>
            <a:r>
              <a:rPr lang="ru-RU" dirty="0" err="1" smtClean="0"/>
              <a:t>Завдяки</a:t>
            </a:r>
            <a:r>
              <a:rPr lang="ru-RU" dirty="0" smtClean="0"/>
              <a:t>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добробут</a:t>
            </a:r>
            <a:r>
              <a:rPr lang="ru-RU" dirty="0" smtClean="0"/>
              <a:t> </a:t>
            </a:r>
            <a:r>
              <a:rPr lang="ru-RU" dirty="0" err="1" smtClean="0"/>
              <a:t>західного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</a:t>
            </a:r>
            <a:r>
              <a:rPr lang="ru-RU" dirty="0" err="1" smtClean="0"/>
              <a:t>зростав</a:t>
            </a:r>
            <a:r>
              <a:rPr lang="ru-RU" dirty="0" smtClean="0"/>
              <a:t>, на початку 90-х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en-US" dirty="0" smtClean="0"/>
              <a:t>XX </a:t>
            </a:r>
            <a:r>
              <a:rPr lang="ru-RU" dirty="0" err="1" smtClean="0"/>
              <a:t>століття</a:t>
            </a:r>
            <a:r>
              <a:rPr lang="ru-RU" dirty="0" smtClean="0"/>
              <a:t> </a:t>
            </a:r>
            <a:r>
              <a:rPr lang="ru-RU" dirty="0" err="1" smtClean="0"/>
              <a:t>намітилось</a:t>
            </a:r>
            <a:r>
              <a:rPr lang="ru-RU" dirty="0" smtClean="0"/>
              <a:t> </a:t>
            </a:r>
            <a:r>
              <a:rPr lang="ru-RU" dirty="0" err="1" smtClean="0"/>
              <a:t>чергове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098" name="Picture 2" descr="http://cs402520.vk.me/v402520953/7031/VvgoYYCUdwI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38787" y="1727200"/>
            <a:ext cx="2540000" cy="401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Третьою</a:t>
            </a:r>
            <a:r>
              <a:rPr lang="ru-RU" dirty="0" smtClean="0"/>
              <a:t> </a:t>
            </a:r>
            <a:r>
              <a:rPr lang="ru-RU" dirty="0" err="1" smtClean="0"/>
              <a:t>хвилею</a:t>
            </a:r>
            <a:r>
              <a:rPr lang="ru-RU" dirty="0" smtClean="0"/>
              <a:t> стали </a:t>
            </a:r>
            <a:r>
              <a:rPr lang="ru-RU" dirty="0" err="1" smtClean="0"/>
              <a:t>скінхеди</a:t>
            </a:r>
            <a:r>
              <a:rPr lang="ru-RU" dirty="0" smtClean="0"/>
              <a:t> </a:t>
            </a:r>
            <a:r>
              <a:rPr lang="ru-RU" dirty="0" err="1" smtClean="0"/>
              <a:t>середини</a:t>
            </a:r>
            <a:r>
              <a:rPr lang="ru-RU" dirty="0" smtClean="0"/>
              <a:t> 90-х. </a:t>
            </a:r>
            <a:r>
              <a:rPr lang="ru-RU" dirty="0" err="1" smtClean="0"/>
              <a:t>Хвиля</a:t>
            </a:r>
            <a:r>
              <a:rPr lang="ru-RU" dirty="0" smtClean="0"/>
              <a:t> </a:t>
            </a:r>
            <a:r>
              <a:rPr lang="ru-RU" dirty="0" err="1" smtClean="0"/>
              <a:t>скінхед-руху</a:t>
            </a:r>
            <a:r>
              <a:rPr lang="ru-RU" dirty="0" smtClean="0"/>
              <a:t> стала </a:t>
            </a:r>
            <a:r>
              <a:rPr lang="ru-RU" dirty="0" err="1" smtClean="0"/>
              <a:t>підніматися</a:t>
            </a:r>
            <a:r>
              <a:rPr lang="ru-RU" dirty="0" smtClean="0"/>
              <a:t>.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тих,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поголився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15 </a:t>
            </a:r>
            <a:r>
              <a:rPr lang="ru-RU" dirty="0" err="1" smtClean="0"/>
              <a:t>років</a:t>
            </a:r>
            <a:r>
              <a:rPr lang="ru-RU" dirty="0" smtClean="0"/>
              <a:t> назад, почали </a:t>
            </a:r>
            <a:r>
              <a:rPr lang="ru-RU" dirty="0" err="1" smtClean="0"/>
              <a:t>з'являтися</a:t>
            </a:r>
            <a:r>
              <a:rPr lang="ru-RU" dirty="0" smtClean="0"/>
              <a:t> на </a:t>
            </a:r>
            <a:r>
              <a:rPr lang="ru-RU" dirty="0" err="1" smtClean="0"/>
              <a:t>вулицях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брати</a:t>
            </a:r>
            <a:r>
              <a:rPr lang="ru-RU" dirty="0" smtClean="0"/>
              <a:t> участь в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скінхед-сцени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 descr="http://christinamaker.ru/wp-content/uploads/2010/09/%D1%81%D0%BA%D0%B8%D0%BD%D1%8B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0037" y="1738312"/>
            <a:ext cx="2857500" cy="3990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Музика субкультури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ямайська</a:t>
            </a:r>
            <a:r>
              <a:rPr lang="ru-RU" dirty="0" smtClean="0"/>
              <a:t> </a:t>
            </a:r>
            <a:r>
              <a:rPr lang="ru-RU" dirty="0" err="1" smtClean="0"/>
              <a:t>музика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англійська</a:t>
            </a:r>
            <a:r>
              <a:rPr lang="ru-RU" dirty="0" smtClean="0"/>
              <a:t> </a:t>
            </a:r>
            <a:r>
              <a:rPr lang="ru-RU" dirty="0" err="1" smtClean="0"/>
              <a:t>музична</a:t>
            </a:r>
            <a:r>
              <a:rPr lang="ru-RU" dirty="0" smtClean="0"/>
              <a:t> сцена початку 1980</a:t>
            </a:r>
          </a:p>
          <a:p>
            <a:endParaRPr lang="ru-RU" dirty="0"/>
          </a:p>
        </p:txBody>
      </p:sp>
      <p:pic>
        <p:nvPicPr>
          <p:cNvPr id="2050" name="Picture 2" descr="http://pics.livejournal.com/ya_penny_lane/pic/000efy4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82124" y="1447800"/>
            <a:ext cx="3653327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32</TotalTime>
  <Words>278</Words>
  <Application>Microsoft Office PowerPoint</Application>
  <PresentationFormat>Экран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Скінхеди</vt:lpstr>
      <vt:lpstr>Скінхед</vt:lpstr>
      <vt:lpstr>Перша хвиля</vt:lpstr>
      <vt:lpstr>Презентация PowerPoint</vt:lpstr>
      <vt:lpstr>Друга хвиля</vt:lpstr>
      <vt:lpstr>Презентация PowerPoint</vt:lpstr>
      <vt:lpstr>Третя хвиля</vt:lpstr>
      <vt:lpstr>Презентация PowerPoint</vt:lpstr>
      <vt:lpstr>Музика субкультури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Скінхеди</dc:title>
  <dc:creator>Alina</dc:creator>
  <cp:lastModifiedBy>User</cp:lastModifiedBy>
  <cp:revision>4</cp:revision>
  <dcterms:created xsi:type="dcterms:W3CDTF">2013-10-21T17:43:50Z</dcterms:created>
  <dcterms:modified xsi:type="dcterms:W3CDTF">2014-01-31T13:52:06Z</dcterms:modified>
</cp:coreProperties>
</file>