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5" r:id="rId10"/>
    <p:sldId id="268" r:id="rId11"/>
    <p:sldId id="266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93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923EA8E-A577-4F72-A866-80DE0EDFFC36}" type="datetimeFigureOut">
              <a:rPr lang="ru-RU" smtClean="0"/>
              <a:pPr/>
              <a:t>23.05.2013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2FB6A7-41C8-4278-B29B-8259CE40D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27" y="260648"/>
            <a:ext cx="3600400" cy="465873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2744" y="2204864"/>
            <a:ext cx="7056784" cy="3269921"/>
          </a:xfrm>
        </p:spPr>
        <p:txBody>
          <a:bodyPr>
            <a:noAutofit/>
          </a:bodyPr>
          <a:lstStyle/>
          <a:p>
            <a:pPr algn="ctr"/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 Батист Ламарк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058879"/>
            <a:ext cx="7772400" cy="119970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268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476672"/>
            <a:ext cx="8136904" cy="5370357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6849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4991" y="1196752"/>
            <a:ext cx="4089009" cy="5093072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5112568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системах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моделювання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штучного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ламаркізм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поєднанні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генетичною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пам'яттю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досить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часто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застосовується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для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прискорення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еволюції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природженої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поведінки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для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вся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пам'ять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модельованої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особини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передається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її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потомству.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Системи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штучного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інтелекту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2288834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Організми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пристосовуються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до умов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навколишнього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середовища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Для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пояснення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цього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вчений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сформулював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декілька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законів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». Перш за все,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закон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Тренування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тренування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органів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Наприклад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жирафи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постійно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витягують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шию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щоб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дотягнутися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листків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над головою. Тому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їхні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шиї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стають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довшими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Кротові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мешкає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під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землею,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очі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лише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заважають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тому вони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поступово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зникають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109728" indent="0">
              <a:buNone/>
            </a:pP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тренує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свій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орган, вона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розвиває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Якщо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тренує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орган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поступово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зникає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Перший закон Ламарка</a:t>
            </a:r>
          </a:p>
        </p:txBody>
      </p:sp>
    </p:spTree>
    <p:extLst>
      <p:ext uri="{BB962C8B-B14F-4D97-AF65-F5344CB8AC3E}">
        <p14:creationId xmlns:p14="http://schemas.microsoft.com/office/powerpoint/2010/main" xmlns="" val="829027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Другий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закон Ламарка 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«Закон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наслідування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набутих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ознак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Корисні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ознаки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набуті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твариною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за Ламарком,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передаються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нащадкам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Жирафи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передали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нащадкам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довгу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шию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довгі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ноги,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кроти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очі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бачать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Ламарк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подарував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свою книгу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Наполеонові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Бонапарту, але той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взявся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безжалісно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критикувати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твір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чим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довів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немолодого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вже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вченого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сліз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Чарльз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Дарвін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теж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сприйняв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ідею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прогресу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пристосування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викладену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Ламарком.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Другий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закон Ламарка</a:t>
            </a:r>
          </a:p>
        </p:txBody>
      </p:sp>
    </p:spTree>
    <p:extLst>
      <p:ext uri="{BB962C8B-B14F-4D97-AF65-F5344CB8AC3E}">
        <p14:creationId xmlns:p14="http://schemas.microsoft.com/office/powerpoint/2010/main" xmlns="" val="647789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7943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vi-VN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 Бати́ст П'єр Антуа́н де Моне́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Лама́рк </a:t>
            </a:r>
            <a:r>
              <a:rPr lang="vi-VN" dirty="0" smtClean="0">
                <a:solidFill>
                  <a:schemeClr val="accent1">
                    <a:lumMod val="50000"/>
                  </a:schemeClr>
                </a:solidFill>
              </a:rPr>
              <a:t>— </a:t>
            </a:r>
            <a:r>
              <a:rPr lang="vi-VN" dirty="0">
                <a:solidFill>
                  <a:schemeClr val="accent1">
                    <a:lumMod val="50000"/>
                  </a:schemeClr>
                </a:solidFill>
              </a:rPr>
              <a:t>французький учений. Він став першим біологом, який спробував створити цілісну теорію еволюції живого світу.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1831565"/>
            <a:ext cx="5940152" cy="465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3465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Сучасники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оцінили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його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теорію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але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вже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півстоліття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потому вона стала предметом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палких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дискусій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припинилися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і на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сьогоднішній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день.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Важливою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працею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Ламарка стала «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Філософія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зоології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»,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яку </a:t>
            </a:r>
            <a:r>
              <a:rPr lang="ru-RU" sz="2800" dirty="0" err="1" smtClean="0">
                <a:solidFill>
                  <a:schemeClr val="accent1">
                    <a:lumMod val="50000"/>
                  </a:schemeClr>
                </a:solidFill>
              </a:rPr>
              <a:t>побачив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світ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 у 1809 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році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478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0"/>
            <a:ext cx="4650240" cy="655647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862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цьому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творі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вчений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сформулював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своє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бачення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еволюції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тваринного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світу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Усіх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Ламарк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поділив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шість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рівнів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сходинок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«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градацій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») 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залежності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складності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їхньої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організації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Найвіддаленіші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людини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інфузорії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найближчі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ссавці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Усім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тваринам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згідно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з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цією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теорією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притаманний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рух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простого до складного,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розвиток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переміщення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верхніх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сходинок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90411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тваринному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світі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постійно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відбувається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поступова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еволюція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Ламарк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дійшов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висновку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біологічних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видів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у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природі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насправді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існує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існують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лише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окремі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особини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058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«Природа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робить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стрибків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», Ламарк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посилався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свій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величезний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досвід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систематика:</a:t>
            </a:r>
          </a:p>
          <a:p>
            <a:pPr marL="109728" indent="0"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«Лише 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той,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хто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довго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та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наполегливо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займався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визначенням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видів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звертався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величезних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колекцій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може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знати, як сильно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види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зливаються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один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із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одним. Я питаю,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який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досвідчений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зоолог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чи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ботанік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впевнений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у тому,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я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тільки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сказав?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Підійміться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риб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рептилій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птахів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ссавців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і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ви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побачите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скрізь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поступовий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переход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між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сусідніми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видами і </a:t>
            </a:r>
            <a:r>
              <a:rPr lang="ru-RU" i="1" dirty="0" err="1">
                <a:solidFill>
                  <a:schemeClr val="accent1">
                    <a:lumMod val="50000"/>
                  </a:schemeClr>
                </a:solidFill>
              </a:rPr>
              <a:t>навіть</a:t>
            </a:r>
            <a:r>
              <a:rPr lang="ru-RU" i="1" dirty="0">
                <a:solidFill>
                  <a:schemeClr val="accent1">
                    <a:lumMod val="50000"/>
                  </a:schemeClr>
                </a:solidFill>
              </a:rPr>
              <a:t> родами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.»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742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7" y="2763000"/>
            <a:ext cx="3059833" cy="4095000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</a:rPr>
              <a:t>Чому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ж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людина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помічає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постійне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перетворення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одних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видів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інші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? Ламарк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відповідав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це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50000"/>
                  </a:schemeClr>
                </a:solidFill>
              </a:rPr>
              <a:t>питання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 так: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Припустимо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життя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людини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триває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одну секунду. За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цей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час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жодна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людина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побачить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руху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годинної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стрілки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годинника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Навіть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через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декілька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десятків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поколінь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ніхто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не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помітить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годинна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стрілка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рухається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. "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5012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80112" y="2261673"/>
            <a:ext cx="3563888" cy="464669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82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Ламаркізм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—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еволюційна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концепція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що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грунтується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теорії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висунутій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на початку XIX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століття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Жаном Батистом Ламарком в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трактаті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Філософія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зоології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err="1">
                <a:solidFill>
                  <a:schemeClr val="accent1">
                    <a:lumMod val="75000"/>
                  </a:schemeClr>
                </a:solidFill>
              </a:rPr>
              <a:t>Ламаркізм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553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92D050"/>
      </a:accent1>
      <a:accent2>
        <a:srgbClr val="FF0000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452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Жан Батист Ламарк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Ламаркізм</vt:lpstr>
      <vt:lpstr>Слайд 10</vt:lpstr>
      <vt:lpstr>Системи штучного інтелекту </vt:lpstr>
      <vt:lpstr>Перший закон Ламарка</vt:lpstr>
      <vt:lpstr>Другий закон Ламарка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 Батист Ламарк</dc:title>
  <dc:creator>GYPNORION</dc:creator>
  <cp:lastModifiedBy>user</cp:lastModifiedBy>
  <cp:revision>4</cp:revision>
  <dcterms:created xsi:type="dcterms:W3CDTF">2013-04-02T19:25:41Z</dcterms:created>
  <dcterms:modified xsi:type="dcterms:W3CDTF">2013-05-23T09:41:40Z</dcterms:modified>
</cp:coreProperties>
</file>